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322" r:id="rId2"/>
  </p:sldIdLst>
  <p:sldSz cx="16254413" cy="82073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33" userDrawn="1">
          <p15:clr>
            <a:srgbClr val="A4A3A4"/>
          </p15:clr>
        </p15:guide>
        <p15:guide id="2" pos="5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CBCB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2070" y="1860"/>
      </p:cViewPr>
      <p:guideLst>
        <p:guide orient="horz" pos="733"/>
        <p:guide pos="5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1802" y="1343199"/>
            <a:ext cx="12190810" cy="2857382"/>
          </a:xfrm>
        </p:spPr>
        <p:txBody>
          <a:bodyPr anchor="b"/>
          <a:lstStyle>
            <a:lvl1pPr algn="ctr">
              <a:defRPr sz="718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1802" y="4310772"/>
            <a:ext cx="12190810" cy="1981549"/>
          </a:xfrm>
        </p:spPr>
        <p:txBody>
          <a:bodyPr/>
          <a:lstStyle>
            <a:lvl1pPr marL="0" indent="0" algn="ctr">
              <a:buNone/>
              <a:defRPr sz="2872"/>
            </a:lvl1pPr>
            <a:lvl2pPr marL="547177" indent="0" algn="ctr">
              <a:buNone/>
              <a:defRPr sz="2394"/>
            </a:lvl2pPr>
            <a:lvl3pPr marL="1094354" indent="0" algn="ctr">
              <a:buNone/>
              <a:defRPr sz="2154"/>
            </a:lvl3pPr>
            <a:lvl4pPr marL="1641531" indent="0" algn="ctr">
              <a:buNone/>
              <a:defRPr sz="1915"/>
            </a:lvl4pPr>
            <a:lvl5pPr marL="2188708" indent="0" algn="ctr">
              <a:buNone/>
              <a:defRPr sz="1915"/>
            </a:lvl5pPr>
            <a:lvl6pPr marL="2735885" indent="0" algn="ctr">
              <a:buNone/>
              <a:defRPr sz="1915"/>
            </a:lvl6pPr>
            <a:lvl7pPr marL="3283062" indent="0" algn="ctr">
              <a:buNone/>
              <a:defRPr sz="1915"/>
            </a:lvl7pPr>
            <a:lvl8pPr marL="3830239" indent="0" algn="ctr">
              <a:buNone/>
              <a:defRPr sz="1915"/>
            </a:lvl8pPr>
            <a:lvl9pPr marL="4377416" indent="0" algn="ctr">
              <a:buNone/>
              <a:defRPr sz="1915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6DC12-588E-4FC6-9F9A-DED2A9B56F20}" type="datetimeFigureOut">
              <a:rPr lang="zh-CN" altLang="en-US" smtClean="0"/>
              <a:t>2025/7/12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7ACCD-85A9-4C88-BBC9-D5EB06980F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9993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6DC12-588E-4FC6-9F9A-DED2A9B56F20}" type="datetimeFigureOut">
              <a:rPr lang="zh-CN" altLang="en-US" smtClean="0"/>
              <a:t>2025/7/12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7ACCD-85A9-4C88-BBC9-D5EB06980F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0849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632064" y="436967"/>
            <a:ext cx="3504858" cy="695537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491" y="436967"/>
            <a:ext cx="10311393" cy="695537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6DC12-588E-4FC6-9F9A-DED2A9B56F20}" type="datetimeFigureOut">
              <a:rPr lang="zh-CN" altLang="en-US" smtClean="0"/>
              <a:t>2025/7/12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7ACCD-85A9-4C88-BBC9-D5EB06980F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372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6DC12-588E-4FC6-9F9A-DED2A9B56F20}" type="datetimeFigureOut">
              <a:rPr lang="zh-CN" altLang="en-US" smtClean="0"/>
              <a:t>2025/7/12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7ACCD-85A9-4C88-BBC9-D5EB06980F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9117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9025" y="2046146"/>
            <a:ext cx="14019431" cy="3414039"/>
          </a:xfrm>
        </p:spPr>
        <p:txBody>
          <a:bodyPr anchor="b"/>
          <a:lstStyle>
            <a:lvl1pPr>
              <a:defRPr sz="718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9025" y="5492483"/>
            <a:ext cx="14019431" cy="1795363"/>
          </a:xfrm>
        </p:spPr>
        <p:txBody>
          <a:bodyPr/>
          <a:lstStyle>
            <a:lvl1pPr marL="0" indent="0">
              <a:buNone/>
              <a:defRPr sz="2872">
                <a:solidFill>
                  <a:schemeClr val="tx1">
                    <a:tint val="75000"/>
                  </a:schemeClr>
                </a:solidFill>
              </a:defRPr>
            </a:lvl1pPr>
            <a:lvl2pPr marL="547177" indent="0">
              <a:buNone/>
              <a:defRPr sz="2394">
                <a:solidFill>
                  <a:schemeClr val="tx1">
                    <a:tint val="75000"/>
                  </a:schemeClr>
                </a:solidFill>
              </a:defRPr>
            </a:lvl2pPr>
            <a:lvl3pPr marL="1094354" indent="0">
              <a:buNone/>
              <a:defRPr sz="2154">
                <a:solidFill>
                  <a:schemeClr val="tx1">
                    <a:tint val="75000"/>
                  </a:schemeClr>
                </a:solidFill>
              </a:defRPr>
            </a:lvl3pPr>
            <a:lvl4pPr marL="1641531" indent="0">
              <a:buNone/>
              <a:defRPr sz="1915">
                <a:solidFill>
                  <a:schemeClr val="tx1">
                    <a:tint val="75000"/>
                  </a:schemeClr>
                </a:solidFill>
              </a:defRPr>
            </a:lvl4pPr>
            <a:lvl5pPr marL="2188708" indent="0">
              <a:buNone/>
              <a:defRPr sz="1915">
                <a:solidFill>
                  <a:schemeClr val="tx1">
                    <a:tint val="75000"/>
                  </a:schemeClr>
                </a:solidFill>
              </a:defRPr>
            </a:lvl5pPr>
            <a:lvl6pPr marL="2735885" indent="0">
              <a:buNone/>
              <a:defRPr sz="1915">
                <a:solidFill>
                  <a:schemeClr val="tx1">
                    <a:tint val="75000"/>
                  </a:schemeClr>
                </a:solidFill>
              </a:defRPr>
            </a:lvl6pPr>
            <a:lvl7pPr marL="3283062" indent="0">
              <a:buNone/>
              <a:defRPr sz="1915">
                <a:solidFill>
                  <a:schemeClr val="tx1">
                    <a:tint val="75000"/>
                  </a:schemeClr>
                </a:solidFill>
              </a:defRPr>
            </a:lvl7pPr>
            <a:lvl8pPr marL="3830239" indent="0">
              <a:buNone/>
              <a:defRPr sz="1915">
                <a:solidFill>
                  <a:schemeClr val="tx1">
                    <a:tint val="75000"/>
                  </a:schemeClr>
                </a:solidFill>
              </a:defRPr>
            </a:lvl8pPr>
            <a:lvl9pPr marL="4377416" indent="0">
              <a:buNone/>
              <a:defRPr sz="191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6DC12-588E-4FC6-9F9A-DED2A9B56F20}" type="datetimeFigureOut">
              <a:rPr lang="zh-CN" altLang="en-US" smtClean="0"/>
              <a:t>2025/7/12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7ACCD-85A9-4C88-BBC9-D5EB06980F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7900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491" y="2184834"/>
            <a:ext cx="6908126" cy="5207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8796" y="2184834"/>
            <a:ext cx="6908126" cy="5207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6DC12-588E-4FC6-9F9A-DED2A9B56F20}" type="datetimeFigureOut">
              <a:rPr lang="zh-CN" altLang="en-US" smtClean="0"/>
              <a:t>2025/7/12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7ACCD-85A9-4C88-BBC9-D5EB06980F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7162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608" y="436967"/>
            <a:ext cx="14019431" cy="158638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9609" y="2011948"/>
            <a:ext cx="6876378" cy="986024"/>
          </a:xfrm>
        </p:spPr>
        <p:txBody>
          <a:bodyPr anchor="b"/>
          <a:lstStyle>
            <a:lvl1pPr marL="0" indent="0">
              <a:buNone/>
              <a:defRPr sz="2872" b="1"/>
            </a:lvl1pPr>
            <a:lvl2pPr marL="547177" indent="0">
              <a:buNone/>
              <a:defRPr sz="2394" b="1"/>
            </a:lvl2pPr>
            <a:lvl3pPr marL="1094354" indent="0">
              <a:buNone/>
              <a:defRPr sz="2154" b="1"/>
            </a:lvl3pPr>
            <a:lvl4pPr marL="1641531" indent="0">
              <a:buNone/>
              <a:defRPr sz="1915" b="1"/>
            </a:lvl4pPr>
            <a:lvl5pPr marL="2188708" indent="0">
              <a:buNone/>
              <a:defRPr sz="1915" b="1"/>
            </a:lvl5pPr>
            <a:lvl6pPr marL="2735885" indent="0">
              <a:buNone/>
              <a:defRPr sz="1915" b="1"/>
            </a:lvl6pPr>
            <a:lvl7pPr marL="3283062" indent="0">
              <a:buNone/>
              <a:defRPr sz="1915" b="1"/>
            </a:lvl7pPr>
            <a:lvl8pPr marL="3830239" indent="0">
              <a:buNone/>
              <a:defRPr sz="1915" b="1"/>
            </a:lvl8pPr>
            <a:lvl9pPr marL="4377416" indent="0">
              <a:buNone/>
              <a:defRPr sz="191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9609" y="2997972"/>
            <a:ext cx="6876378" cy="440956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28796" y="2011948"/>
            <a:ext cx="6910243" cy="986024"/>
          </a:xfrm>
        </p:spPr>
        <p:txBody>
          <a:bodyPr anchor="b"/>
          <a:lstStyle>
            <a:lvl1pPr marL="0" indent="0">
              <a:buNone/>
              <a:defRPr sz="2872" b="1"/>
            </a:lvl1pPr>
            <a:lvl2pPr marL="547177" indent="0">
              <a:buNone/>
              <a:defRPr sz="2394" b="1"/>
            </a:lvl2pPr>
            <a:lvl3pPr marL="1094354" indent="0">
              <a:buNone/>
              <a:defRPr sz="2154" b="1"/>
            </a:lvl3pPr>
            <a:lvl4pPr marL="1641531" indent="0">
              <a:buNone/>
              <a:defRPr sz="1915" b="1"/>
            </a:lvl4pPr>
            <a:lvl5pPr marL="2188708" indent="0">
              <a:buNone/>
              <a:defRPr sz="1915" b="1"/>
            </a:lvl5pPr>
            <a:lvl6pPr marL="2735885" indent="0">
              <a:buNone/>
              <a:defRPr sz="1915" b="1"/>
            </a:lvl6pPr>
            <a:lvl7pPr marL="3283062" indent="0">
              <a:buNone/>
              <a:defRPr sz="1915" b="1"/>
            </a:lvl7pPr>
            <a:lvl8pPr marL="3830239" indent="0">
              <a:buNone/>
              <a:defRPr sz="1915" b="1"/>
            </a:lvl8pPr>
            <a:lvl9pPr marL="4377416" indent="0">
              <a:buNone/>
              <a:defRPr sz="191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28796" y="2997972"/>
            <a:ext cx="6910243" cy="440956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6DC12-588E-4FC6-9F9A-DED2A9B56F20}" type="datetimeFigureOut">
              <a:rPr lang="zh-CN" altLang="en-US" smtClean="0"/>
              <a:t>2025/7/12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7ACCD-85A9-4C88-BBC9-D5EB06980F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553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6DC12-588E-4FC6-9F9A-DED2A9B56F20}" type="datetimeFigureOut">
              <a:rPr lang="zh-CN" altLang="en-US" smtClean="0"/>
              <a:t>2025/7/12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7ACCD-85A9-4C88-BBC9-D5EB06980F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7658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6DC12-588E-4FC6-9F9A-DED2A9B56F20}" type="datetimeFigureOut">
              <a:rPr lang="zh-CN" altLang="en-US" smtClean="0"/>
              <a:t>2025/7/12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7ACCD-85A9-4C88-BBC9-D5EB06980F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994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609" y="547158"/>
            <a:ext cx="5242471" cy="1915054"/>
          </a:xfrm>
        </p:spPr>
        <p:txBody>
          <a:bodyPr anchor="b"/>
          <a:lstStyle>
            <a:lvl1pPr>
              <a:defRPr sz="383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0242" y="1181711"/>
            <a:ext cx="8228797" cy="5832556"/>
          </a:xfrm>
        </p:spPr>
        <p:txBody>
          <a:bodyPr/>
          <a:lstStyle>
            <a:lvl1pPr>
              <a:defRPr sz="3830"/>
            </a:lvl1pPr>
            <a:lvl2pPr>
              <a:defRPr sz="3351"/>
            </a:lvl2pPr>
            <a:lvl3pPr>
              <a:defRPr sz="2872"/>
            </a:lvl3pPr>
            <a:lvl4pPr>
              <a:defRPr sz="2394"/>
            </a:lvl4pPr>
            <a:lvl5pPr>
              <a:defRPr sz="2394"/>
            </a:lvl5pPr>
            <a:lvl6pPr>
              <a:defRPr sz="2394"/>
            </a:lvl6pPr>
            <a:lvl7pPr>
              <a:defRPr sz="2394"/>
            </a:lvl7pPr>
            <a:lvl8pPr>
              <a:defRPr sz="2394"/>
            </a:lvl8pPr>
            <a:lvl9pPr>
              <a:defRPr sz="2394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609" y="2462213"/>
            <a:ext cx="5242471" cy="4561553"/>
          </a:xfrm>
        </p:spPr>
        <p:txBody>
          <a:bodyPr/>
          <a:lstStyle>
            <a:lvl1pPr marL="0" indent="0">
              <a:buNone/>
              <a:defRPr sz="1915"/>
            </a:lvl1pPr>
            <a:lvl2pPr marL="547177" indent="0">
              <a:buNone/>
              <a:defRPr sz="1676"/>
            </a:lvl2pPr>
            <a:lvl3pPr marL="1094354" indent="0">
              <a:buNone/>
              <a:defRPr sz="1436"/>
            </a:lvl3pPr>
            <a:lvl4pPr marL="1641531" indent="0">
              <a:buNone/>
              <a:defRPr sz="1197"/>
            </a:lvl4pPr>
            <a:lvl5pPr marL="2188708" indent="0">
              <a:buNone/>
              <a:defRPr sz="1197"/>
            </a:lvl5pPr>
            <a:lvl6pPr marL="2735885" indent="0">
              <a:buNone/>
              <a:defRPr sz="1197"/>
            </a:lvl6pPr>
            <a:lvl7pPr marL="3283062" indent="0">
              <a:buNone/>
              <a:defRPr sz="1197"/>
            </a:lvl7pPr>
            <a:lvl8pPr marL="3830239" indent="0">
              <a:buNone/>
              <a:defRPr sz="1197"/>
            </a:lvl8pPr>
            <a:lvl9pPr marL="4377416" indent="0">
              <a:buNone/>
              <a:defRPr sz="1197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6DC12-588E-4FC6-9F9A-DED2A9B56F20}" type="datetimeFigureOut">
              <a:rPr lang="zh-CN" altLang="en-US" smtClean="0"/>
              <a:t>2025/7/12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7ACCD-85A9-4C88-BBC9-D5EB06980F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1871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609" y="547158"/>
            <a:ext cx="5242471" cy="1915054"/>
          </a:xfrm>
        </p:spPr>
        <p:txBody>
          <a:bodyPr anchor="b"/>
          <a:lstStyle>
            <a:lvl1pPr>
              <a:defRPr sz="383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10242" y="1181711"/>
            <a:ext cx="8228797" cy="5832556"/>
          </a:xfrm>
        </p:spPr>
        <p:txBody>
          <a:bodyPr anchor="t"/>
          <a:lstStyle>
            <a:lvl1pPr marL="0" indent="0">
              <a:buNone/>
              <a:defRPr sz="3830"/>
            </a:lvl1pPr>
            <a:lvl2pPr marL="547177" indent="0">
              <a:buNone/>
              <a:defRPr sz="3351"/>
            </a:lvl2pPr>
            <a:lvl3pPr marL="1094354" indent="0">
              <a:buNone/>
              <a:defRPr sz="2872"/>
            </a:lvl3pPr>
            <a:lvl4pPr marL="1641531" indent="0">
              <a:buNone/>
              <a:defRPr sz="2394"/>
            </a:lvl4pPr>
            <a:lvl5pPr marL="2188708" indent="0">
              <a:buNone/>
              <a:defRPr sz="2394"/>
            </a:lvl5pPr>
            <a:lvl6pPr marL="2735885" indent="0">
              <a:buNone/>
              <a:defRPr sz="2394"/>
            </a:lvl6pPr>
            <a:lvl7pPr marL="3283062" indent="0">
              <a:buNone/>
              <a:defRPr sz="2394"/>
            </a:lvl7pPr>
            <a:lvl8pPr marL="3830239" indent="0">
              <a:buNone/>
              <a:defRPr sz="2394"/>
            </a:lvl8pPr>
            <a:lvl9pPr marL="4377416" indent="0">
              <a:buNone/>
              <a:defRPr sz="2394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609" y="2462213"/>
            <a:ext cx="5242471" cy="4561553"/>
          </a:xfrm>
        </p:spPr>
        <p:txBody>
          <a:bodyPr/>
          <a:lstStyle>
            <a:lvl1pPr marL="0" indent="0">
              <a:buNone/>
              <a:defRPr sz="1915"/>
            </a:lvl1pPr>
            <a:lvl2pPr marL="547177" indent="0">
              <a:buNone/>
              <a:defRPr sz="1676"/>
            </a:lvl2pPr>
            <a:lvl3pPr marL="1094354" indent="0">
              <a:buNone/>
              <a:defRPr sz="1436"/>
            </a:lvl3pPr>
            <a:lvl4pPr marL="1641531" indent="0">
              <a:buNone/>
              <a:defRPr sz="1197"/>
            </a:lvl4pPr>
            <a:lvl5pPr marL="2188708" indent="0">
              <a:buNone/>
              <a:defRPr sz="1197"/>
            </a:lvl5pPr>
            <a:lvl6pPr marL="2735885" indent="0">
              <a:buNone/>
              <a:defRPr sz="1197"/>
            </a:lvl6pPr>
            <a:lvl7pPr marL="3283062" indent="0">
              <a:buNone/>
              <a:defRPr sz="1197"/>
            </a:lvl7pPr>
            <a:lvl8pPr marL="3830239" indent="0">
              <a:buNone/>
              <a:defRPr sz="1197"/>
            </a:lvl8pPr>
            <a:lvl9pPr marL="4377416" indent="0">
              <a:buNone/>
              <a:defRPr sz="1197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6DC12-588E-4FC6-9F9A-DED2A9B56F20}" type="datetimeFigureOut">
              <a:rPr lang="zh-CN" altLang="en-US" smtClean="0"/>
              <a:t>2025/7/12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7ACCD-85A9-4C88-BBC9-D5EB06980F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7260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491" y="436967"/>
            <a:ext cx="14019431" cy="1586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491" y="2184834"/>
            <a:ext cx="14019431" cy="5207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491" y="7607021"/>
            <a:ext cx="3657243" cy="4369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3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6DC12-588E-4FC6-9F9A-DED2A9B56F20}" type="datetimeFigureOut">
              <a:rPr lang="zh-CN" altLang="en-US" smtClean="0"/>
              <a:t>2025/7/12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84275" y="7607021"/>
            <a:ext cx="5485864" cy="4369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3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79679" y="7607021"/>
            <a:ext cx="3657243" cy="4369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3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D7ACCD-85A9-4C88-BBC9-D5EB06980F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1331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1094354" rtl="0" eaLnBrk="1" latinLnBrk="0" hangingPunct="1">
        <a:lnSpc>
          <a:spcPct val="90000"/>
        </a:lnSpc>
        <a:spcBef>
          <a:spcPct val="0"/>
        </a:spcBef>
        <a:buNone/>
        <a:defRPr sz="526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3588" indent="-273588" algn="l" defTabSz="1094354" rtl="0" eaLnBrk="1" latinLnBrk="0" hangingPunct="1">
        <a:lnSpc>
          <a:spcPct val="90000"/>
        </a:lnSpc>
        <a:spcBef>
          <a:spcPts val="1197"/>
        </a:spcBef>
        <a:buFont typeface="Arial" panose="020B0604020202020204" pitchFamily="34" charset="0"/>
        <a:buChar char="•"/>
        <a:defRPr sz="3351" kern="1200">
          <a:solidFill>
            <a:schemeClr val="tx1"/>
          </a:solidFill>
          <a:latin typeface="+mn-lt"/>
          <a:ea typeface="+mn-ea"/>
          <a:cs typeface="+mn-cs"/>
        </a:defRPr>
      </a:lvl1pPr>
      <a:lvl2pPr marL="820765" indent="-273588" algn="l" defTabSz="1094354" rtl="0" eaLnBrk="1" latinLnBrk="0" hangingPunct="1">
        <a:lnSpc>
          <a:spcPct val="90000"/>
        </a:lnSpc>
        <a:spcBef>
          <a:spcPts val="598"/>
        </a:spcBef>
        <a:buFont typeface="Arial" panose="020B0604020202020204" pitchFamily="34" charset="0"/>
        <a:buChar char="•"/>
        <a:defRPr sz="2872" kern="1200">
          <a:solidFill>
            <a:schemeClr val="tx1"/>
          </a:solidFill>
          <a:latin typeface="+mn-lt"/>
          <a:ea typeface="+mn-ea"/>
          <a:cs typeface="+mn-cs"/>
        </a:defRPr>
      </a:lvl2pPr>
      <a:lvl3pPr marL="1367942" indent="-273588" algn="l" defTabSz="1094354" rtl="0" eaLnBrk="1" latinLnBrk="0" hangingPunct="1">
        <a:lnSpc>
          <a:spcPct val="90000"/>
        </a:lnSpc>
        <a:spcBef>
          <a:spcPts val="598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3pPr>
      <a:lvl4pPr marL="1915119" indent="-273588" algn="l" defTabSz="1094354" rtl="0" eaLnBrk="1" latinLnBrk="0" hangingPunct="1">
        <a:lnSpc>
          <a:spcPct val="90000"/>
        </a:lnSpc>
        <a:spcBef>
          <a:spcPts val="598"/>
        </a:spcBef>
        <a:buFont typeface="Arial" panose="020B0604020202020204" pitchFamily="34" charset="0"/>
        <a:buChar char="•"/>
        <a:defRPr sz="2154" kern="1200">
          <a:solidFill>
            <a:schemeClr val="tx1"/>
          </a:solidFill>
          <a:latin typeface="+mn-lt"/>
          <a:ea typeface="+mn-ea"/>
          <a:cs typeface="+mn-cs"/>
        </a:defRPr>
      </a:lvl4pPr>
      <a:lvl5pPr marL="2462296" indent="-273588" algn="l" defTabSz="1094354" rtl="0" eaLnBrk="1" latinLnBrk="0" hangingPunct="1">
        <a:lnSpc>
          <a:spcPct val="90000"/>
        </a:lnSpc>
        <a:spcBef>
          <a:spcPts val="598"/>
        </a:spcBef>
        <a:buFont typeface="Arial" panose="020B0604020202020204" pitchFamily="34" charset="0"/>
        <a:buChar char="•"/>
        <a:defRPr sz="2154" kern="1200">
          <a:solidFill>
            <a:schemeClr val="tx1"/>
          </a:solidFill>
          <a:latin typeface="+mn-lt"/>
          <a:ea typeface="+mn-ea"/>
          <a:cs typeface="+mn-cs"/>
        </a:defRPr>
      </a:lvl5pPr>
      <a:lvl6pPr marL="3009473" indent="-273588" algn="l" defTabSz="1094354" rtl="0" eaLnBrk="1" latinLnBrk="0" hangingPunct="1">
        <a:lnSpc>
          <a:spcPct val="90000"/>
        </a:lnSpc>
        <a:spcBef>
          <a:spcPts val="598"/>
        </a:spcBef>
        <a:buFont typeface="Arial" panose="020B0604020202020204" pitchFamily="34" charset="0"/>
        <a:buChar char="•"/>
        <a:defRPr sz="2154" kern="1200">
          <a:solidFill>
            <a:schemeClr val="tx1"/>
          </a:solidFill>
          <a:latin typeface="+mn-lt"/>
          <a:ea typeface="+mn-ea"/>
          <a:cs typeface="+mn-cs"/>
        </a:defRPr>
      </a:lvl6pPr>
      <a:lvl7pPr marL="3556650" indent="-273588" algn="l" defTabSz="1094354" rtl="0" eaLnBrk="1" latinLnBrk="0" hangingPunct="1">
        <a:lnSpc>
          <a:spcPct val="90000"/>
        </a:lnSpc>
        <a:spcBef>
          <a:spcPts val="598"/>
        </a:spcBef>
        <a:buFont typeface="Arial" panose="020B0604020202020204" pitchFamily="34" charset="0"/>
        <a:buChar char="•"/>
        <a:defRPr sz="2154" kern="1200">
          <a:solidFill>
            <a:schemeClr val="tx1"/>
          </a:solidFill>
          <a:latin typeface="+mn-lt"/>
          <a:ea typeface="+mn-ea"/>
          <a:cs typeface="+mn-cs"/>
        </a:defRPr>
      </a:lvl7pPr>
      <a:lvl8pPr marL="4103827" indent="-273588" algn="l" defTabSz="1094354" rtl="0" eaLnBrk="1" latinLnBrk="0" hangingPunct="1">
        <a:lnSpc>
          <a:spcPct val="90000"/>
        </a:lnSpc>
        <a:spcBef>
          <a:spcPts val="598"/>
        </a:spcBef>
        <a:buFont typeface="Arial" panose="020B0604020202020204" pitchFamily="34" charset="0"/>
        <a:buChar char="•"/>
        <a:defRPr sz="2154" kern="1200">
          <a:solidFill>
            <a:schemeClr val="tx1"/>
          </a:solidFill>
          <a:latin typeface="+mn-lt"/>
          <a:ea typeface="+mn-ea"/>
          <a:cs typeface="+mn-cs"/>
        </a:defRPr>
      </a:lvl8pPr>
      <a:lvl9pPr marL="4651004" indent="-273588" algn="l" defTabSz="1094354" rtl="0" eaLnBrk="1" latinLnBrk="0" hangingPunct="1">
        <a:lnSpc>
          <a:spcPct val="90000"/>
        </a:lnSpc>
        <a:spcBef>
          <a:spcPts val="598"/>
        </a:spcBef>
        <a:buFont typeface="Arial" panose="020B0604020202020204" pitchFamily="34" charset="0"/>
        <a:buChar char="•"/>
        <a:defRPr sz="215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4354" rtl="0" eaLnBrk="1" latinLnBrk="0" hangingPunct="1">
        <a:defRPr sz="2154" kern="1200">
          <a:solidFill>
            <a:schemeClr val="tx1"/>
          </a:solidFill>
          <a:latin typeface="+mn-lt"/>
          <a:ea typeface="+mn-ea"/>
          <a:cs typeface="+mn-cs"/>
        </a:defRPr>
      </a:lvl1pPr>
      <a:lvl2pPr marL="547177" algn="l" defTabSz="1094354" rtl="0" eaLnBrk="1" latinLnBrk="0" hangingPunct="1">
        <a:defRPr sz="2154" kern="1200">
          <a:solidFill>
            <a:schemeClr val="tx1"/>
          </a:solidFill>
          <a:latin typeface="+mn-lt"/>
          <a:ea typeface="+mn-ea"/>
          <a:cs typeface="+mn-cs"/>
        </a:defRPr>
      </a:lvl2pPr>
      <a:lvl3pPr marL="1094354" algn="l" defTabSz="1094354" rtl="0" eaLnBrk="1" latinLnBrk="0" hangingPunct="1">
        <a:defRPr sz="2154" kern="1200">
          <a:solidFill>
            <a:schemeClr val="tx1"/>
          </a:solidFill>
          <a:latin typeface="+mn-lt"/>
          <a:ea typeface="+mn-ea"/>
          <a:cs typeface="+mn-cs"/>
        </a:defRPr>
      </a:lvl3pPr>
      <a:lvl4pPr marL="1641531" algn="l" defTabSz="1094354" rtl="0" eaLnBrk="1" latinLnBrk="0" hangingPunct="1">
        <a:defRPr sz="2154" kern="1200">
          <a:solidFill>
            <a:schemeClr val="tx1"/>
          </a:solidFill>
          <a:latin typeface="+mn-lt"/>
          <a:ea typeface="+mn-ea"/>
          <a:cs typeface="+mn-cs"/>
        </a:defRPr>
      </a:lvl4pPr>
      <a:lvl5pPr marL="2188708" algn="l" defTabSz="1094354" rtl="0" eaLnBrk="1" latinLnBrk="0" hangingPunct="1">
        <a:defRPr sz="2154" kern="1200">
          <a:solidFill>
            <a:schemeClr val="tx1"/>
          </a:solidFill>
          <a:latin typeface="+mn-lt"/>
          <a:ea typeface="+mn-ea"/>
          <a:cs typeface="+mn-cs"/>
        </a:defRPr>
      </a:lvl5pPr>
      <a:lvl6pPr marL="2735885" algn="l" defTabSz="1094354" rtl="0" eaLnBrk="1" latinLnBrk="0" hangingPunct="1">
        <a:defRPr sz="2154" kern="1200">
          <a:solidFill>
            <a:schemeClr val="tx1"/>
          </a:solidFill>
          <a:latin typeface="+mn-lt"/>
          <a:ea typeface="+mn-ea"/>
          <a:cs typeface="+mn-cs"/>
        </a:defRPr>
      </a:lvl6pPr>
      <a:lvl7pPr marL="3283062" algn="l" defTabSz="1094354" rtl="0" eaLnBrk="1" latinLnBrk="0" hangingPunct="1">
        <a:defRPr sz="2154" kern="1200">
          <a:solidFill>
            <a:schemeClr val="tx1"/>
          </a:solidFill>
          <a:latin typeface="+mn-lt"/>
          <a:ea typeface="+mn-ea"/>
          <a:cs typeface="+mn-cs"/>
        </a:defRPr>
      </a:lvl7pPr>
      <a:lvl8pPr marL="3830239" algn="l" defTabSz="1094354" rtl="0" eaLnBrk="1" latinLnBrk="0" hangingPunct="1">
        <a:defRPr sz="2154" kern="1200">
          <a:solidFill>
            <a:schemeClr val="tx1"/>
          </a:solidFill>
          <a:latin typeface="+mn-lt"/>
          <a:ea typeface="+mn-ea"/>
          <a:cs typeface="+mn-cs"/>
        </a:defRPr>
      </a:lvl8pPr>
      <a:lvl9pPr marL="4377416" algn="l" defTabSz="1094354" rtl="0" eaLnBrk="1" latinLnBrk="0" hangingPunct="1">
        <a:defRPr sz="215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9" Type="http://schemas.openxmlformats.org/officeDocument/2006/relationships/image" Target="../media/image38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42" Type="http://schemas.openxmlformats.org/officeDocument/2006/relationships/image" Target="../media/image41.png"/><Relationship Id="rId47" Type="http://schemas.openxmlformats.org/officeDocument/2006/relationships/image" Target="../media/image46.png"/><Relationship Id="rId50" Type="http://schemas.openxmlformats.org/officeDocument/2006/relationships/image" Target="../media/image49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9" Type="http://schemas.openxmlformats.org/officeDocument/2006/relationships/image" Target="../media/image28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36.png"/><Relationship Id="rId40" Type="http://schemas.openxmlformats.org/officeDocument/2006/relationships/image" Target="../media/image39.png"/><Relationship Id="rId45" Type="http://schemas.openxmlformats.org/officeDocument/2006/relationships/image" Target="../media/image44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49" Type="http://schemas.openxmlformats.org/officeDocument/2006/relationships/image" Target="../media/image48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4" Type="http://schemas.openxmlformats.org/officeDocument/2006/relationships/image" Target="../media/image43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Relationship Id="rId43" Type="http://schemas.openxmlformats.org/officeDocument/2006/relationships/image" Target="../media/image42.png"/><Relationship Id="rId48" Type="http://schemas.openxmlformats.org/officeDocument/2006/relationships/image" Target="../media/image47.png"/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png"/><Relationship Id="rId46" Type="http://schemas.openxmlformats.org/officeDocument/2006/relationships/image" Target="../media/image45.png"/><Relationship Id="rId20" Type="http://schemas.openxmlformats.org/officeDocument/2006/relationships/image" Target="../media/image19.png"/><Relationship Id="rId41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矩形 63">
            <a:extLst>
              <a:ext uri="{FF2B5EF4-FFF2-40B4-BE49-F238E27FC236}">
                <a16:creationId xmlns:a16="http://schemas.microsoft.com/office/drawing/2014/main" id="{91144D87-8C6F-4C4A-8D04-3B44A086A52D}"/>
              </a:ext>
            </a:extLst>
          </p:cNvPr>
          <p:cNvSpPr/>
          <p:nvPr/>
        </p:nvSpPr>
        <p:spPr>
          <a:xfrm>
            <a:off x="4256" y="-2357"/>
            <a:ext cx="16255603" cy="8208814"/>
          </a:xfrm>
          <a:prstGeom prst="rect">
            <a:avLst/>
          </a:prstGeom>
          <a:solidFill>
            <a:srgbClr val="CBCBC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39" dirty="0"/>
          </a:p>
        </p:txBody>
      </p:sp>
      <p:grpSp>
        <p:nvGrpSpPr>
          <p:cNvPr id="193" name="组合 192">
            <a:extLst>
              <a:ext uri="{FF2B5EF4-FFF2-40B4-BE49-F238E27FC236}">
                <a16:creationId xmlns:a16="http://schemas.microsoft.com/office/drawing/2014/main" id="{CCE24F30-F7C0-1325-33C2-00E227B7A79C}"/>
              </a:ext>
            </a:extLst>
          </p:cNvPr>
          <p:cNvGrpSpPr/>
          <p:nvPr/>
        </p:nvGrpSpPr>
        <p:grpSpPr>
          <a:xfrm>
            <a:off x="2306113" y="6262241"/>
            <a:ext cx="12470326" cy="799200"/>
            <a:chOff x="2345116" y="5877789"/>
            <a:chExt cx="12470326" cy="799200"/>
          </a:xfrm>
        </p:grpSpPr>
        <p:pic>
          <p:nvPicPr>
            <p:cNvPr id="194" name="图片 193">
              <a:extLst>
                <a:ext uri="{FF2B5EF4-FFF2-40B4-BE49-F238E27FC236}">
                  <a16:creationId xmlns:a16="http://schemas.microsoft.com/office/drawing/2014/main" id="{D5EF58F9-0503-3018-A9FA-3CF7C6441D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45116" y="5877789"/>
              <a:ext cx="1422046" cy="799200"/>
            </a:xfrm>
            <a:prstGeom prst="rect">
              <a:avLst/>
            </a:prstGeom>
          </p:spPr>
        </p:pic>
        <p:pic>
          <p:nvPicPr>
            <p:cNvPr id="195" name="图片 194">
              <a:extLst>
                <a:ext uri="{FF2B5EF4-FFF2-40B4-BE49-F238E27FC236}">
                  <a16:creationId xmlns:a16="http://schemas.microsoft.com/office/drawing/2014/main" id="{6596E26C-7C3C-FDB7-8ABC-3AFF950C87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23442" y="5877789"/>
              <a:ext cx="1422046" cy="799200"/>
            </a:xfrm>
            <a:prstGeom prst="rect">
              <a:avLst/>
            </a:prstGeom>
          </p:spPr>
        </p:pic>
        <p:pic>
          <p:nvPicPr>
            <p:cNvPr id="196" name="图片 195">
              <a:extLst>
                <a:ext uri="{FF2B5EF4-FFF2-40B4-BE49-F238E27FC236}">
                  <a16:creationId xmlns:a16="http://schemas.microsoft.com/office/drawing/2014/main" id="{13F9B90D-4062-6A8F-8FE7-6D1A05322A7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01768" y="5877789"/>
              <a:ext cx="1422046" cy="799200"/>
            </a:xfrm>
            <a:prstGeom prst="rect">
              <a:avLst/>
            </a:prstGeom>
          </p:spPr>
        </p:pic>
        <p:pic>
          <p:nvPicPr>
            <p:cNvPr id="197" name="图片 196">
              <a:extLst>
                <a:ext uri="{FF2B5EF4-FFF2-40B4-BE49-F238E27FC236}">
                  <a16:creationId xmlns:a16="http://schemas.microsoft.com/office/drawing/2014/main" id="{0842CD80-E8D7-FDD1-FCFB-0B94CA02B67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80094" y="5877789"/>
              <a:ext cx="1422046" cy="799200"/>
            </a:xfrm>
            <a:prstGeom prst="rect">
              <a:avLst/>
            </a:prstGeom>
          </p:spPr>
        </p:pic>
        <p:pic>
          <p:nvPicPr>
            <p:cNvPr id="198" name="图片 197">
              <a:extLst>
                <a:ext uri="{FF2B5EF4-FFF2-40B4-BE49-F238E27FC236}">
                  <a16:creationId xmlns:a16="http://schemas.microsoft.com/office/drawing/2014/main" id="{8C41406F-E58C-CFFB-E8D1-D87B0F7873C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58420" y="5877789"/>
              <a:ext cx="1422046" cy="799200"/>
            </a:xfrm>
            <a:prstGeom prst="rect">
              <a:avLst/>
            </a:prstGeom>
          </p:spPr>
        </p:pic>
        <p:pic>
          <p:nvPicPr>
            <p:cNvPr id="199" name="图片 198">
              <a:extLst>
                <a:ext uri="{FF2B5EF4-FFF2-40B4-BE49-F238E27FC236}">
                  <a16:creationId xmlns:a16="http://schemas.microsoft.com/office/drawing/2014/main" id="{18773000-A2CC-C7C1-82B9-F43FE136F5B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36746" y="5877789"/>
              <a:ext cx="1422046" cy="799200"/>
            </a:xfrm>
            <a:prstGeom prst="rect">
              <a:avLst/>
            </a:prstGeom>
          </p:spPr>
        </p:pic>
        <p:pic>
          <p:nvPicPr>
            <p:cNvPr id="200" name="图片 199">
              <a:extLst>
                <a:ext uri="{FF2B5EF4-FFF2-40B4-BE49-F238E27FC236}">
                  <a16:creationId xmlns:a16="http://schemas.microsoft.com/office/drawing/2014/main" id="{D90441A1-C4FA-233C-7BFD-C60304AA639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815072" y="5877789"/>
              <a:ext cx="1422046" cy="799200"/>
            </a:xfrm>
            <a:prstGeom prst="rect">
              <a:avLst/>
            </a:prstGeom>
          </p:spPr>
        </p:pic>
        <p:pic>
          <p:nvPicPr>
            <p:cNvPr id="201" name="图片 200">
              <a:extLst>
                <a:ext uri="{FF2B5EF4-FFF2-40B4-BE49-F238E27FC236}">
                  <a16:creationId xmlns:a16="http://schemas.microsoft.com/office/drawing/2014/main" id="{9318231F-D694-5094-5C34-5915EE2CEE4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393396" y="5877789"/>
              <a:ext cx="1422046" cy="799200"/>
            </a:xfrm>
            <a:prstGeom prst="rect">
              <a:avLst/>
            </a:prstGeom>
          </p:spPr>
        </p:pic>
      </p:grpSp>
      <p:grpSp>
        <p:nvGrpSpPr>
          <p:cNvPr id="179" name="组合 178">
            <a:extLst>
              <a:ext uri="{FF2B5EF4-FFF2-40B4-BE49-F238E27FC236}">
                <a16:creationId xmlns:a16="http://schemas.microsoft.com/office/drawing/2014/main" id="{48357A52-A699-47EB-3676-193154E3105A}"/>
              </a:ext>
            </a:extLst>
          </p:cNvPr>
          <p:cNvGrpSpPr/>
          <p:nvPr/>
        </p:nvGrpSpPr>
        <p:grpSpPr>
          <a:xfrm>
            <a:off x="2306113" y="5182121"/>
            <a:ext cx="12470326" cy="799200"/>
            <a:chOff x="2178844" y="4811836"/>
            <a:chExt cx="12470326" cy="799200"/>
          </a:xfrm>
        </p:grpSpPr>
        <p:pic>
          <p:nvPicPr>
            <p:cNvPr id="180" name="图片 179">
              <a:extLst>
                <a:ext uri="{FF2B5EF4-FFF2-40B4-BE49-F238E27FC236}">
                  <a16:creationId xmlns:a16="http://schemas.microsoft.com/office/drawing/2014/main" id="{BA0EB195-7B17-3CC5-8AEE-B24D0A61869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78844" y="4811836"/>
              <a:ext cx="1422046" cy="799200"/>
            </a:xfrm>
            <a:prstGeom prst="rect">
              <a:avLst/>
            </a:prstGeom>
          </p:spPr>
        </p:pic>
        <p:pic>
          <p:nvPicPr>
            <p:cNvPr id="181" name="图片 180">
              <a:extLst>
                <a:ext uri="{FF2B5EF4-FFF2-40B4-BE49-F238E27FC236}">
                  <a16:creationId xmlns:a16="http://schemas.microsoft.com/office/drawing/2014/main" id="{9402FD35-7929-CC15-FE3F-AC3857A847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57170" y="4811836"/>
              <a:ext cx="1422046" cy="799200"/>
            </a:xfrm>
            <a:prstGeom prst="rect">
              <a:avLst/>
            </a:prstGeom>
          </p:spPr>
        </p:pic>
        <p:pic>
          <p:nvPicPr>
            <p:cNvPr id="182" name="图片 181">
              <a:extLst>
                <a:ext uri="{FF2B5EF4-FFF2-40B4-BE49-F238E27FC236}">
                  <a16:creationId xmlns:a16="http://schemas.microsoft.com/office/drawing/2014/main" id="{3D1115E8-D170-0C1E-C72D-9D57B6F503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35496" y="4811836"/>
              <a:ext cx="1422046" cy="799200"/>
            </a:xfrm>
            <a:prstGeom prst="rect">
              <a:avLst/>
            </a:prstGeom>
          </p:spPr>
        </p:pic>
        <p:pic>
          <p:nvPicPr>
            <p:cNvPr id="183" name="图片 182">
              <a:extLst>
                <a:ext uri="{FF2B5EF4-FFF2-40B4-BE49-F238E27FC236}">
                  <a16:creationId xmlns:a16="http://schemas.microsoft.com/office/drawing/2014/main" id="{94836894-0AA1-9478-1E4D-E070ABE245A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13822" y="4811836"/>
              <a:ext cx="1422046" cy="799200"/>
            </a:xfrm>
            <a:prstGeom prst="rect">
              <a:avLst/>
            </a:prstGeom>
          </p:spPr>
        </p:pic>
        <p:pic>
          <p:nvPicPr>
            <p:cNvPr id="184" name="图片 183">
              <a:extLst>
                <a:ext uri="{FF2B5EF4-FFF2-40B4-BE49-F238E27FC236}">
                  <a16:creationId xmlns:a16="http://schemas.microsoft.com/office/drawing/2014/main" id="{BF876BEA-22AA-9B7B-8DDA-B5A75DCDC3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92148" y="4811836"/>
              <a:ext cx="1422046" cy="799200"/>
            </a:xfrm>
            <a:prstGeom prst="rect">
              <a:avLst/>
            </a:prstGeom>
          </p:spPr>
        </p:pic>
        <p:pic>
          <p:nvPicPr>
            <p:cNvPr id="185" name="图片 184">
              <a:extLst>
                <a:ext uri="{FF2B5EF4-FFF2-40B4-BE49-F238E27FC236}">
                  <a16:creationId xmlns:a16="http://schemas.microsoft.com/office/drawing/2014/main" id="{59EBFCC3-29C5-F6B9-2CDA-3C2B3976A76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70474" y="4811836"/>
              <a:ext cx="1422046" cy="799200"/>
            </a:xfrm>
            <a:prstGeom prst="rect">
              <a:avLst/>
            </a:prstGeom>
          </p:spPr>
        </p:pic>
        <p:pic>
          <p:nvPicPr>
            <p:cNvPr id="187" name="图片 186">
              <a:extLst>
                <a:ext uri="{FF2B5EF4-FFF2-40B4-BE49-F238E27FC236}">
                  <a16:creationId xmlns:a16="http://schemas.microsoft.com/office/drawing/2014/main" id="{FE29476E-CF56-AE46-E166-44F417C27A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648800" y="4811836"/>
              <a:ext cx="1422046" cy="799200"/>
            </a:xfrm>
            <a:prstGeom prst="rect">
              <a:avLst/>
            </a:prstGeom>
          </p:spPr>
        </p:pic>
        <p:pic>
          <p:nvPicPr>
            <p:cNvPr id="190" name="图片 189">
              <a:extLst>
                <a:ext uri="{FF2B5EF4-FFF2-40B4-BE49-F238E27FC236}">
                  <a16:creationId xmlns:a16="http://schemas.microsoft.com/office/drawing/2014/main" id="{3B0FD9BF-5316-32B9-CBC0-3DDA0F9F94C9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227124" y="4811836"/>
              <a:ext cx="1422046" cy="799200"/>
            </a:xfrm>
            <a:prstGeom prst="rect">
              <a:avLst/>
            </a:prstGeom>
          </p:spPr>
        </p:pic>
      </p:grpSp>
      <p:grpSp>
        <p:nvGrpSpPr>
          <p:cNvPr id="170" name="组合 169">
            <a:extLst>
              <a:ext uri="{FF2B5EF4-FFF2-40B4-BE49-F238E27FC236}">
                <a16:creationId xmlns:a16="http://schemas.microsoft.com/office/drawing/2014/main" id="{AB67A950-46B4-C236-9C0B-D6D74CD88F35}"/>
              </a:ext>
            </a:extLst>
          </p:cNvPr>
          <p:cNvGrpSpPr/>
          <p:nvPr/>
        </p:nvGrpSpPr>
        <p:grpSpPr>
          <a:xfrm>
            <a:off x="2306113" y="3725634"/>
            <a:ext cx="12470326" cy="799200"/>
            <a:chOff x="2345116" y="7852969"/>
            <a:chExt cx="12470326" cy="799200"/>
          </a:xfrm>
        </p:grpSpPr>
        <p:pic>
          <p:nvPicPr>
            <p:cNvPr id="171" name="图片 170">
              <a:extLst>
                <a:ext uri="{FF2B5EF4-FFF2-40B4-BE49-F238E27FC236}">
                  <a16:creationId xmlns:a16="http://schemas.microsoft.com/office/drawing/2014/main" id="{7A8B135E-1CE4-0C56-EEEC-5E917F495D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45116" y="7852969"/>
              <a:ext cx="1422046" cy="799200"/>
            </a:xfrm>
            <a:prstGeom prst="rect">
              <a:avLst/>
            </a:prstGeom>
          </p:spPr>
        </p:pic>
        <p:pic>
          <p:nvPicPr>
            <p:cNvPr id="172" name="图片 171">
              <a:extLst>
                <a:ext uri="{FF2B5EF4-FFF2-40B4-BE49-F238E27FC236}">
                  <a16:creationId xmlns:a16="http://schemas.microsoft.com/office/drawing/2014/main" id="{FF2296F9-1496-5427-7555-EB3F2DD483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23442" y="7852969"/>
              <a:ext cx="1422046" cy="799200"/>
            </a:xfrm>
            <a:prstGeom prst="rect">
              <a:avLst/>
            </a:prstGeom>
          </p:spPr>
        </p:pic>
        <p:pic>
          <p:nvPicPr>
            <p:cNvPr id="173" name="图片 172">
              <a:extLst>
                <a:ext uri="{FF2B5EF4-FFF2-40B4-BE49-F238E27FC236}">
                  <a16:creationId xmlns:a16="http://schemas.microsoft.com/office/drawing/2014/main" id="{30FD70D2-A870-5833-858D-7616426FA5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01768" y="7852969"/>
              <a:ext cx="1422046" cy="799200"/>
            </a:xfrm>
            <a:prstGeom prst="rect">
              <a:avLst/>
            </a:prstGeom>
          </p:spPr>
        </p:pic>
        <p:pic>
          <p:nvPicPr>
            <p:cNvPr id="174" name="图片 173">
              <a:extLst>
                <a:ext uri="{FF2B5EF4-FFF2-40B4-BE49-F238E27FC236}">
                  <a16:creationId xmlns:a16="http://schemas.microsoft.com/office/drawing/2014/main" id="{0CCB7D49-B2FD-AC74-0A58-3420FE4CA2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80094" y="7852969"/>
              <a:ext cx="1422046" cy="799200"/>
            </a:xfrm>
            <a:prstGeom prst="rect">
              <a:avLst/>
            </a:prstGeom>
          </p:spPr>
        </p:pic>
        <p:pic>
          <p:nvPicPr>
            <p:cNvPr id="175" name="图片 174">
              <a:extLst>
                <a:ext uri="{FF2B5EF4-FFF2-40B4-BE49-F238E27FC236}">
                  <a16:creationId xmlns:a16="http://schemas.microsoft.com/office/drawing/2014/main" id="{35DBB172-6401-1A89-83A0-B29BEA10E976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58420" y="7852969"/>
              <a:ext cx="1422046" cy="799200"/>
            </a:xfrm>
            <a:prstGeom prst="rect">
              <a:avLst/>
            </a:prstGeom>
          </p:spPr>
        </p:pic>
        <p:pic>
          <p:nvPicPr>
            <p:cNvPr id="176" name="图片 175">
              <a:extLst>
                <a:ext uri="{FF2B5EF4-FFF2-40B4-BE49-F238E27FC236}">
                  <a16:creationId xmlns:a16="http://schemas.microsoft.com/office/drawing/2014/main" id="{6B6143FF-DC8A-7FEA-D3B1-177AF52C1A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36746" y="7852969"/>
              <a:ext cx="1422046" cy="799200"/>
            </a:xfrm>
            <a:prstGeom prst="rect">
              <a:avLst/>
            </a:prstGeom>
          </p:spPr>
        </p:pic>
        <p:pic>
          <p:nvPicPr>
            <p:cNvPr id="177" name="图片 176">
              <a:extLst>
                <a:ext uri="{FF2B5EF4-FFF2-40B4-BE49-F238E27FC236}">
                  <a16:creationId xmlns:a16="http://schemas.microsoft.com/office/drawing/2014/main" id="{48F4DB14-18CB-95BD-A7F6-1095E3BCC3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815072" y="7852969"/>
              <a:ext cx="1422046" cy="799200"/>
            </a:xfrm>
            <a:prstGeom prst="rect">
              <a:avLst/>
            </a:prstGeom>
          </p:spPr>
        </p:pic>
        <p:pic>
          <p:nvPicPr>
            <p:cNvPr id="178" name="图片 177">
              <a:extLst>
                <a:ext uri="{FF2B5EF4-FFF2-40B4-BE49-F238E27FC236}">
                  <a16:creationId xmlns:a16="http://schemas.microsoft.com/office/drawing/2014/main" id="{AFE1074D-DE73-88DC-3474-1982754C20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393396" y="7852969"/>
              <a:ext cx="1422046" cy="799200"/>
            </a:xfrm>
            <a:prstGeom prst="rect">
              <a:avLst/>
            </a:prstGeom>
          </p:spPr>
        </p:pic>
      </p:grpSp>
      <p:grpSp>
        <p:nvGrpSpPr>
          <p:cNvPr id="145" name="组合 144">
            <a:extLst>
              <a:ext uri="{FF2B5EF4-FFF2-40B4-BE49-F238E27FC236}">
                <a16:creationId xmlns:a16="http://schemas.microsoft.com/office/drawing/2014/main" id="{68E8B023-970E-9B5F-3E5B-93A859238D64}"/>
              </a:ext>
            </a:extLst>
          </p:cNvPr>
          <p:cNvGrpSpPr/>
          <p:nvPr/>
        </p:nvGrpSpPr>
        <p:grpSpPr>
          <a:xfrm>
            <a:off x="2304394" y="2669418"/>
            <a:ext cx="12473764" cy="799200"/>
            <a:chOff x="2345116" y="6899342"/>
            <a:chExt cx="12473764" cy="799200"/>
          </a:xfrm>
        </p:grpSpPr>
        <p:pic>
          <p:nvPicPr>
            <p:cNvPr id="158" name="图片 157">
              <a:extLst>
                <a:ext uri="{FF2B5EF4-FFF2-40B4-BE49-F238E27FC236}">
                  <a16:creationId xmlns:a16="http://schemas.microsoft.com/office/drawing/2014/main" id="{E4A24331-A8DE-1B5B-061C-B28A0FF530A7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45116" y="6899342"/>
              <a:ext cx="1422046" cy="799200"/>
            </a:xfrm>
            <a:prstGeom prst="rect">
              <a:avLst/>
            </a:prstGeom>
          </p:spPr>
        </p:pic>
        <p:pic>
          <p:nvPicPr>
            <p:cNvPr id="159" name="图片 158">
              <a:extLst>
                <a:ext uri="{FF2B5EF4-FFF2-40B4-BE49-F238E27FC236}">
                  <a16:creationId xmlns:a16="http://schemas.microsoft.com/office/drawing/2014/main" id="{C05F2205-C171-630A-B6DF-33715A2705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23933" y="6899342"/>
              <a:ext cx="1422046" cy="799200"/>
            </a:xfrm>
            <a:prstGeom prst="rect">
              <a:avLst/>
            </a:prstGeom>
          </p:spPr>
        </p:pic>
        <p:pic>
          <p:nvPicPr>
            <p:cNvPr id="160" name="图片 159">
              <a:extLst>
                <a:ext uri="{FF2B5EF4-FFF2-40B4-BE49-F238E27FC236}">
                  <a16:creationId xmlns:a16="http://schemas.microsoft.com/office/drawing/2014/main" id="{6E14F747-6991-8112-0EAD-EE8BB69B84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02750" y="6899342"/>
              <a:ext cx="1422046" cy="799200"/>
            </a:xfrm>
            <a:prstGeom prst="rect">
              <a:avLst/>
            </a:prstGeom>
          </p:spPr>
        </p:pic>
        <p:pic>
          <p:nvPicPr>
            <p:cNvPr id="161" name="图片 160">
              <a:extLst>
                <a:ext uri="{FF2B5EF4-FFF2-40B4-BE49-F238E27FC236}">
                  <a16:creationId xmlns:a16="http://schemas.microsoft.com/office/drawing/2014/main" id="{29CF72E9-F9F2-FD01-4266-2D20A8CC5E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81567" y="6899342"/>
              <a:ext cx="1422046" cy="799200"/>
            </a:xfrm>
            <a:prstGeom prst="rect">
              <a:avLst/>
            </a:prstGeom>
          </p:spPr>
        </p:pic>
        <p:pic>
          <p:nvPicPr>
            <p:cNvPr id="166" name="图片 165">
              <a:extLst>
                <a:ext uri="{FF2B5EF4-FFF2-40B4-BE49-F238E27FC236}">
                  <a16:creationId xmlns:a16="http://schemas.microsoft.com/office/drawing/2014/main" id="{CE11BEEF-19FA-FA1A-CABA-1B6E2F3FA6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60384" y="6899342"/>
              <a:ext cx="1422046" cy="799200"/>
            </a:xfrm>
            <a:prstGeom prst="rect">
              <a:avLst/>
            </a:prstGeom>
          </p:spPr>
        </p:pic>
        <p:pic>
          <p:nvPicPr>
            <p:cNvPr id="167" name="图片 166">
              <a:extLst>
                <a:ext uri="{FF2B5EF4-FFF2-40B4-BE49-F238E27FC236}">
                  <a16:creationId xmlns:a16="http://schemas.microsoft.com/office/drawing/2014/main" id="{07D47772-C993-9502-D0D6-0879EBCA43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39201" y="6899342"/>
              <a:ext cx="1422046" cy="799200"/>
            </a:xfrm>
            <a:prstGeom prst="rect">
              <a:avLst/>
            </a:prstGeom>
          </p:spPr>
        </p:pic>
        <p:pic>
          <p:nvPicPr>
            <p:cNvPr id="168" name="图片 167">
              <a:extLst>
                <a:ext uri="{FF2B5EF4-FFF2-40B4-BE49-F238E27FC236}">
                  <a16:creationId xmlns:a16="http://schemas.microsoft.com/office/drawing/2014/main" id="{C4B0A205-A12F-F319-4F66-E2EE9B23F5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818018" y="6899342"/>
              <a:ext cx="1422046" cy="799200"/>
            </a:xfrm>
            <a:prstGeom prst="rect">
              <a:avLst/>
            </a:prstGeom>
          </p:spPr>
        </p:pic>
        <p:pic>
          <p:nvPicPr>
            <p:cNvPr id="169" name="图片 168">
              <a:extLst>
                <a:ext uri="{FF2B5EF4-FFF2-40B4-BE49-F238E27FC236}">
                  <a16:creationId xmlns:a16="http://schemas.microsoft.com/office/drawing/2014/main" id="{D1D2CB09-9307-E41E-57FB-0FA2C8BE87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396834" y="6899342"/>
              <a:ext cx="1422046" cy="799200"/>
            </a:xfrm>
            <a:prstGeom prst="rect">
              <a:avLst/>
            </a:prstGeom>
          </p:spPr>
        </p:pic>
      </p:grpSp>
      <p:grpSp>
        <p:nvGrpSpPr>
          <p:cNvPr id="135" name="组合 134">
            <a:extLst>
              <a:ext uri="{FF2B5EF4-FFF2-40B4-BE49-F238E27FC236}">
                <a16:creationId xmlns:a16="http://schemas.microsoft.com/office/drawing/2014/main" id="{FB216400-A4B6-AEA6-ED08-A5A674086DF4}"/>
              </a:ext>
            </a:extLst>
          </p:cNvPr>
          <p:cNvGrpSpPr/>
          <p:nvPr/>
        </p:nvGrpSpPr>
        <p:grpSpPr>
          <a:xfrm>
            <a:off x="2328533" y="1293689"/>
            <a:ext cx="12425486" cy="774000"/>
            <a:chOff x="2367535" y="2290900"/>
            <a:chExt cx="12425486" cy="774000"/>
          </a:xfrm>
        </p:grpSpPr>
        <p:pic>
          <p:nvPicPr>
            <p:cNvPr id="136" name="图片 135">
              <a:extLst>
                <a:ext uri="{FF2B5EF4-FFF2-40B4-BE49-F238E27FC236}">
                  <a16:creationId xmlns:a16="http://schemas.microsoft.com/office/drawing/2014/main" id="{8CA0690A-17F4-82A0-C06D-9AD134A8B4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67535" y="2290900"/>
              <a:ext cx="1377207" cy="774000"/>
            </a:xfrm>
            <a:prstGeom prst="rect">
              <a:avLst/>
            </a:prstGeom>
          </p:spPr>
        </p:pic>
        <p:pic>
          <p:nvPicPr>
            <p:cNvPr id="137" name="图片 136">
              <a:extLst>
                <a:ext uri="{FF2B5EF4-FFF2-40B4-BE49-F238E27FC236}">
                  <a16:creationId xmlns:a16="http://schemas.microsoft.com/office/drawing/2014/main" id="{D80492F8-BBC2-E4C0-2D0F-3E443E563F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45861" y="2290900"/>
              <a:ext cx="1377207" cy="774000"/>
            </a:xfrm>
            <a:prstGeom prst="rect">
              <a:avLst/>
            </a:prstGeom>
          </p:spPr>
        </p:pic>
        <p:pic>
          <p:nvPicPr>
            <p:cNvPr id="138" name="图片 137">
              <a:extLst>
                <a:ext uri="{FF2B5EF4-FFF2-40B4-BE49-F238E27FC236}">
                  <a16:creationId xmlns:a16="http://schemas.microsoft.com/office/drawing/2014/main" id="{F820A514-A3B8-52F7-87FE-FC1D0C0CFE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24187" y="2290900"/>
              <a:ext cx="1377207" cy="774000"/>
            </a:xfrm>
            <a:prstGeom prst="rect">
              <a:avLst/>
            </a:prstGeom>
          </p:spPr>
        </p:pic>
        <p:pic>
          <p:nvPicPr>
            <p:cNvPr id="139" name="图片 138">
              <a:extLst>
                <a:ext uri="{FF2B5EF4-FFF2-40B4-BE49-F238E27FC236}">
                  <a16:creationId xmlns:a16="http://schemas.microsoft.com/office/drawing/2014/main" id="{29E06CA3-8768-2950-81E7-C81F2DD506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02513" y="2290900"/>
              <a:ext cx="1377207" cy="774000"/>
            </a:xfrm>
            <a:prstGeom prst="rect">
              <a:avLst/>
            </a:prstGeom>
          </p:spPr>
        </p:pic>
        <p:pic>
          <p:nvPicPr>
            <p:cNvPr id="140" name="图片 139">
              <a:extLst>
                <a:ext uri="{FF2B5EF4-FFF2-40B4-BE49-F238E27FC236}">
                  <a16:creationId xmlns:a16="http://schemas.microsoft.com/office/drawing/2014/main" id="{4DACDD90-1B6F-B863-A220-873C193448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8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80839" y="2290900"/>
              <a:ext cx="1377207" cy="774000"/>
            </a:xfrm>
            <a:prstGeom prst="rect">
              <a:avLst/>
            </a:prstGeom>
          </p:spPr>
        </p:pic>
        <p:pic>
          <p:nvPicPr>
            <p:cNvPr id="141" name="图片 140">
              <a:extLst>
                <a:ext uri="{FF2B5EF4-FFF2-40B4-BE49-F238E27FC236}">
                  <a16:creationId xmlns:a16="http://schemas.microsoft.com/office/drawing/2014/main" id="{63C92129-98DF-B0BB-5476-ED90108712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9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59165" y="2290900"/>
              <a:ext cx="1377207" cy="774000"/>
            </a:xfrm>
            <a:prstGeom prst="rect">
              <a:avLst/>
            </a:prstGeom>
          </p:spPr>
        </p:pic>
        <p:pic>
          <p:nvPicPr>
            <p:cNvPr id="142" name="图片 141">
              <a:extLst>
                <a:ext uri="{FF2B5EF4-FFF2-40B4-BE49-F238E27FC236}">
                  <a16:creationId xmlns:a16="http://schemas.microsoft.com/office/drawing/2014/main" id="{B91D4D12-4401-51A7-F968-CC7B575044A1}"/>
                </a:ext>
              </a:extLst>
            </p:cNvPr>
            <p:cNvPicPr>
              <a:picLocks noChangeAspect="1"/>
            </p:cNvPicPr>
            <p:nvPr/>
          </p:nvPicPr>
          <p:blipFill>
            <a:blip r:embed="rId40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837491" y="2290900"/>
              <a:ext cx="1377207" cy="774000"/>
            </a:xfrm>
            <a:prstGeom prst="rect">
              <a:avLst/>
            </a:prstGeom>
          </p:spPr>
        </p:pic>
        <p:pic>
          <p:nvPicPr>
            <p:cNvPr id="144" name="图片 143">
              <a:extLst>
                <a:ext uri="{FF2B5EF4-FFF2-40B4-BE49-F238E27FC236}">
                  <a16:creationId xmlns:a16="http://schemas.microsoft.com/office/drawing/2014/main" id="{3A1FC221-E12E-1F03-9E47-B6ED3492C1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1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415814" y="2290900"/>
              <a:ext cx="1377207" cy="774000"/>
            </a:xfrm>
            <a:prstGeom prst="rect">
              <a:avLst/>
            </a:prstGeom>
          </p:spPr>
        </p:pic>
      </p:grpSp>
      <p:grpSp>
        <p:nvGrpSpPr>
          <p:cNvPr id="86" name="组合 85">
            <a:extLst>
              <a:ext uri="{FF2B5EF4-FFF2-40B4-BE49-F238E27FC236}">
                <a16:creationId xmlns:a16="http://schemas.microsoft.com/office/drawing/2014/main" id="{889D64D5-24FA-3F52-812D-BD598599D501}"/>
              </a:ext>
            </a:extLst>
          </p:cNvPr>
          <p:cNvGrpSpPr/>
          <p:nvPr/>
        </p:nvGrpSpPr>
        <p:grpSpPr>
          <a:xfrm>
            <a:off x="2328535" y="231657"/>
            <a:ext cx="12425487" cy="774000"/>
            <a:chOff x="2367535" y="3486847"/>
            <a:chExt cx="12425487" cy="774000"/>
          </a:xfrm>
        </p:grpSpPr>
        <p:pic>
          <p:nvPicPr>
            <p:cNvPr id="106" name="图片 105">
              <a:extLst>
                <a:ext uri="{FF2B5EF4-FFF2-40B4-BE49-F238E27FC236}">
                  <a16:creationId xmlns:a16="http://schemas.microsoft.com/office/drawing/2014/main" id="{A9C2B0F4-E73F-AA48-CEB3-36CC574C91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67535" y="3486847"/>
              <a:ext cx="1377207" cy="774000"/>
            </a:xfrm>
            <a:prstGeom prst="rect">
              <a:avLst/>
            </a:prstGeom>
          </p:spPr>
        </p:pic>
        <p:pic>
          <p:nvPicPr>
            <p:cNvPr id="121" name="图片 120">
              <a:extLst>
                <a:ext uri="{FF2B5EF4-FFF2-40B4-BE49-F238E27FC236}">
                  <a16:creationId xmlns:a16="http://schemas.microsoft.com/office/drawing/2014/main" id="{2E0E266E-3926-5BBE-1050-5723FE0885C5}"/>
                </a:ext>
              </a:extLst>
            </p:cNvPr>
            <p:cNvPicPr>
              <a:picLocks noChangeAspect="1"/>
            </p:cNvPicPr>
            <p:nvPr/>
          </p:nvPicPr>
          <p:blipFill>
            <a:blip r:embed="rId4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45861" y="3486847"/>
              <a:ext cx="1377207" cy="774000"/>
            </a:xfrm>
            <a:prstGeom prst="rect">
              <a:avLst/>
            </a:prstGeom>
          </p:spPr>
        </p:pic>
        <p:pic>
          <p:nvPicPr>
            <p:cNvPr id="122" name="图片 121">
              <a:extLst>
                <a:ext uri="{FF2B5EF4-FFF2-40B4-BE49-F238E27FC236}">
                  <a16:creationId xmlns:a16="http://schemas.microsoft.com/office/drawing/2014/main" id="{9A043854-69A4-9560-53BE-811240309C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24187" y="3486847"/>
              <a:ext cx="1377207" cy="774000"/>
            </a:xfrm>
            <a:prstGeom prst="rect">
              <a:avLst/>
            </a:prstGeom>
          </p:spPr>
        </p:pic>
        <p:pic>
          <p:nvPicPr>
            <p:cNvPr id="123" name="图片 122">
              <a:extLst>
                <a:ext uri="{FF2B5EF4-FFF2-40B4-BE49-F238E27FC236}">
                  <a16:creationId xmlns:a16="http://schemas.microsoft.com/office/drawing/2014/main" id="{35802395-019F-FE72-975D-04F2AAEA1717}"/>
                </a:ext>
              </a:extLst>
            </p:cNvPr>
            <p:cNvPicPr>
              <a:picLocks noChangeAspect="1"/>
            </p:cNvPicPr>
            <p:nvPr/>
          </p:nvPicPr>
          <p:blipFill>
            <a:blip r:embed="rId4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02513" y="3486847"/>
              <a:ext cx="1377207" cy="774000"/>
            </a:xfrm>
            <a:prstGeom prst="rect">
              <a:avLst/>
            </a:prstGeom>
          </p:spPr>
        </p:pic>
        <p:pic>
          <p:nvPicPr>
            <p:cNvPr id="124" name="图片 123">
              <a:extLst>
                <a:ext uri="{FF2B5EF4-FFF2-40B4-BE49-F238E27FC236}">
                  <a16:creationId xmlns:a16="http://schemas.microsoft.com/office/drawing/2014/main" id="{B4C13316-B331-4E22-BAA9-FE02AD74F6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80839" y="3486847"/>
              <a:ext cx="1377207" cy="774000"/>
            </a:xfrm>
            <a:prstGeom prst="rect">
              <a:avLst/>
            </a:prstGeom>
          </p:spPr>
        </p:pic>
        <p:pic>
          <p:nvPicPr>
            <p:cNvPr id="125" name="图片 124">
              <a:extLst>
                <a:ext uri="{FF2B5EF4-FFF2-40B4-BE49-F238E27FC236}">
                  <a16:creationId xmlns:a16="http://schemas.microsoft.com/office/drawing/2014/main" id="{0D62A29A-F440-B438-497F-F9A096508F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59165" y="3486847"/>
              <a:ext cx="1377207" cy="774000"/>
            </a:xfrm>
            <a:prstGeom prst="rect">
              <a:avLst/>
            </a:prstGeom>
          </p:spPr>
        </p:pic>
        <p:pic>
          <p:nvPicPr>
            <p:cNvPr id="126" name="图片 125">
              <a:extLst>
                <a:ext uri="{FF2B5EF4-FFF2-40B4-BE49-F238E27FC236}">
                  <a16:creationId xmlns:a16="http://schemas.microsoft.com/office/drawing/2014/main" id="{C1E54C9A-CB0D-850C-9250-1DCB810AF8F1}"/>
                </a:ext>
              </a:extLst>
            </p:cNvPr>
            <p:cNvPicPr>
              <a:picLocks noChangeAspect="1"/>
            </p:cNvPicPr>
            <p:nvPr/>
          </p:nvPicPr>
          <p:blipFill>
            <a:blip r:embed="rId48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837491" y="3486847"/>
              <a:ext cx="1377207" cy="774000"/>
            </a:xfrm>
            <a:prstGeom prst="rect">
              <a:avLst/>
            </a:prstGeom>
          </p:spPr>
        </p:pic>
        <p:pic>
          <p:nvPicPr>
            <p:cNvPr id="133" name="图片 132">
              <a:extLst>
                <a:ext uri="{FF2B5EF4-FFF2-40B4-BE49-F238E27FC236}">
                  <a16:creationId xmlns:a16="http://schemas.microsoft.com/office/drawing/2014/main" id="{44CBEB3F-38A4-5AA1-8C15-0E15CD1C25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9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415815" y="3486847"/>
              <a:ext cx="1377207" cy="774000"/>
            </a:xfrm>
            <a:prstGeom prst="rect">
              <a:avLst/>
            </a:prstGeom>
          </p:spPr>
        </p:pic>
      </p:grpSp>
      <p:sp>
        <p:nvSpPr>
          <p:cNvPr id="51" name="文本框 50">
            <a:extLst>
              <a:ext uri="{FF2B5EF4-FFF2-40B4-BE49-F238E27FC236}">
                <a16:creationId xmlns:a16="http://schemas.microsoft.com/office/drawing/2014/main" id="{5A645EE8-80E9-40CD-95B9-9C00D19705A1}"/>
              </a:ext>
            </a:extLst>
          </p:cNvPr>
          <p:cNvSpPr txBox="1"/>
          <p:nvPr/>
        </p:nvSpPr>
        <p:spPr>
          <a:xfrm>
            <a:off x="76265" y="1293691"/>
            <a:ext cx="19281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(a)</a:t>
            </a:r>
          </a:p>
          <a:p>
            <a:r>
              <a:rPr lang="en-US" altLang="zh-CN" sz="2400" b="1" dirty="0"/>
              <a:t>NC</a:t>
            </a:r>
            <a:endParaRPr lang="zh-CN" altLang="en-US" sz="2400" b="1" dirty="0"/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93CCD376-0156-4704-9B1B-E0520A390EE4}"/>
              </a:ext>
            </a:extLst>
          </p:cNvPr>
          <p:cNvSpPr txBox="1"/>
          <p:nvPr/>
        </p:nvSpPr>
        <p:spPr>
          <a:xfrm>
            <a:off x="76264" y="3741963"/>
            <a:ext cx="19281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(b)</a:t>
            </a:r>
          </a:p>
          <a:p>
            <a:r>
              <a:rPr lang="en-US" altLang="zh-CN" sz="2400" b="1" dirty="0"/>
              <a:t>MCI vs NC</a:t>
            </a:r>
            <a:endParaRPr lang="zh-CN" altLang="en-US" sz="2400" b="1" dirty="0"/>
          </a:p>
        </p:txBody>
      </p:sp>
      <p:cxnSp>
        <p:nvCxnSpPr>
          <p:cNvPr id="54" name="直接箭头连接符 53">
            <a:extLst>
              <a:ext uri="{FF2B5EF4-FFF2-40B4-BE49-F238E27FC236}">
                <a16:creationId xmlns:a16="http://schemas.microsoft.com/office/drawing/2014/main" id="{C60DBE78-574B-4938-92EC-631E349141AF}"/>
              </a:ext>
            </a:extLst>
          </p:cNvPr>
          <p:cNvCxnSpPr>
            <a:cxnSpLocks/>
          </p:cNvCxnSpPr>
          <p:nvPr/>
        </p:nvCxnSpPr>
        <p:spPr>
          <a:xfrm>
            <a:off x="3252007" y="7467548"/>
            <a:ext cx="10879807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文本框 54">
            <a:extLst>
              <a:ext uri="{FF2B5EF4-FFF2-40B4-BE49-F238E27FC236}">
                <a16:creationId xmlns:a16="http://schemas.microsoft.com/office/drawing/2014/main" id="{E6A4547F-ED28-47F6-BB04-BB66D06409F2}"/>
              </a:ext>
            </a:extLst>
          </p:cNvPr>
          <p:cNvSpPr txBox="1"/>
          <p:nvPr/>
        </p:nvSpPr>
        <p:spPr>
          <a:xfrm>
            <a:off x="2630763" y="7272114"/>
            <a:ext cx="863477" cy="461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60</a:t>
            </a:r>
            <a:endParaRPr lang="zh-CN" altLang="en-US" sz="2400" b="1" dirty="0"/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41CA2007-04B4-4573-888D-7AF461C50295}"/>
              </a:ext>
            </a:extLst>
          </p:cNvPr>
          <p:cNvSpPr txBox="1"/>
          <p:nvPr/>
        </p:nvSpPr>
        <p:spPr>
          <a:xfrm>
            <a:off x="14270952" y="7272114"/>
            <a:ext cx="863477" cy="461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90</a:t>
            </a:r>
            <a:endParaRPr lang="zh-CN" altLang="en-US" sz="2400" b="1" dirty="0"/>
          </a:p>
        </p:txBody>
      </p:sp>
      <p:sp>
        <p:nvSpPr>
          <p:cNvPr id="57" name="文本框 56">
            <a:extLst>
              <a:ext uri="{FF2B5EF4-FFF2-40B4-BE49-F238E27FC236}">
                <a16:creationId xmlns:a16="http://schemas.microsoft.com/office/drawing/2014/main" id="{DC293C8F-E6D8-4793-A695-086967A5227A}"/>
              </a:ext>
            </a:extLst>
          </p:cNvPr>
          <p:cNvSpPr txBox="1"/>
          <p:nvPr/>
        </p:nvSpPr>
        <p:spPr>
          <a:xfrm>
            <a:off x="8260170" y="7600775"/>
            <a:ext cx="863478" cy="461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Age</a:t>
            </a:r>
            <a:endParaRPr lang="zh-CN" altLang="en-US" sz="2400" b="1" dirty="0"/>
          </a:p>
        </p:txBody>
      </p:sp>
      <p:sp>
        <p:nvSpPr>
          <p:cNvPr id="116" name="文本框 115">
            <a:extLst>
              <a:ext uri="{FF2B5EF4-FFF2-40B4-BE49-F238E27FC236}">
                <a16:creationId xmlns:a16="http://schemas.microsoft.com/office/drawing/2014/main" id="{B992773E-CFB5-499B-9A61-03BAB08807B9}"/>
              </a:ext>
            </a:extLst>
          </p:cNvPr>
          <p:cNvSpPr txBox="1"/>
          <p:nvPr/>
        </p:nvSpPr>
        <p:spPr>
          <a:xfrm>
            <a:off x="1944354" y="474229"/>
            <a:ext cx="3478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/>
              <a:t>A</a:t>
            </a:r>
            <a:endParaRPr lang="zh-CN" altLang="en-US" sz="1600" b="1" dirty="0"/>
          </a:p>
        </p:txBody>
      </p:sp>
      <p:sp>
        <p:nvSpPr>
          <p:cNvPr id="117" name="文本框 116">
            <a:extLst>
              <a:ext uri="{FF2B5EF4-FFF2-40B4-BE49-F238E27FC236}">
                <a16:creationId xmlns:a16="http://schemas.microsoft.com/office/drawing/2014/main" id="{2A75A7BF-C8D5-43CD-8E90-D6F527317E7E}"/>
              </a:ext>
            </a:extLst>
          </p:cNvPr>
          <p:cNvSpPr txBox="1"/>
          <p:nvPr/>
        </p:nvSpPr>
        <p:spPr>
          <a:xfrm>
            <a:off x="1944354" y="1549482"/>
            <a:ext cx="3478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/>
              <a:t>P</a:t>
            </a:r>
            <a:endParaRPr lang="zh-CN" altLang="en-US" sz="1600" b="1" dirty="0"/>
          </a:p>
        </p:txBody>
      </p:sp>
      <p:sp>
        <p:nvSpPr>
          <p:cNvPr id="119" name="文本框 118">
            <a:extLst>
              <a:ext uri="{FF2B5EF4-FFF2-40B4-BE49-F238E27FC236}">
                <a16:creationId xmlns:a16="http://schemas.microsoft.com/office/drawing/2014/main" id="{F898154C-5248-431E-929D-139B23863E1B}"/>
              </a:ext>
            </a:extLst>
          </p:cNvPr>
          <p:cNvSpPr txBox="1"/>
          <p:nvPr/>
        </p:nvSpPr>
        <p:spPr>
          <a:xfrm>
            <a:off x="14837902" y="429593"/>
            <a:ext cx="3478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/>
              <a:t>P</a:t>
            </a:r>
            <a:endParaRPr lang="zh-CN" altLang="en-US" sz="1600" b="1" dirty="0"/>
          </a:p>
        </p:txBody>
      </p:sp>
      <p:sp>
        <p:nvSpPr>
          <p:cNvPr id="120" name="文本框 119">
            <a:extLst>
              <a:ext uri="{FF2B5EF4-FFF2-40B4-BE49-F238E27FC236}">
                <a16:creationId xmlns:a16="http://schemas.microsoft.com/office/drawing/2014/main" id="{3E0BA085-461F-4C9E-85C6-674BF3AFB320}"/>
              </a:ext>
            </a:extLst>
          </p:cNvPr>
          <p:cNvSpPr txBox="1"/>
          <p:nvPr/>
        </p:nvSpPr>
        <p:spPr>
          <a:xfrm>
            <a:off x="14837902" y="1549481"/>
            <a:ext cx="3478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/>
              <a:t>A</a:t>
            </a:r>
            <a:endParaRPr lang="zh-CN" altLang="en-US" sz="1600" b="1" dirty="0"/>
          </a:p>
        </p:txBody>
      </p:sp>
      <p:sp>
        <p:nvSpPr>
          <p:cNvPr id="128" name="文本框 127">
            <a:extLst>
              <a:ext uri="{FF2B5EF4-FFF2-40B4-BE49-F238E27FC236}">
                <a16:creationId xmlns:a16="http://schemas.microsoft.com/office/drawing/2014/main" id="{D6FC8483-8609-499C-BCD1-121FCD0CC950}"/>
              </a:ext>
            </a:extLst>
          </p:cNvPr>
          <p:cNvSpPr txBox="1"/>
          <p:nvPr/>
        </p:nvSpPr>
        <p:spPr>
          <a:xfrm>
            <a:off x="1944354" y="2940616"/>
            <a:ext cx="3478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/>
              <a:t>A</a:t>
            </a:r>
            <a:endParaRPr lang="zh-CN" altLang="en-US" sz="1600" b="1" dirty="0"/>
          </a:p>
        </p:txBody>
      </p:sp>
      <p:sp>
        <p:nvSpPr>
          <p:cNvPr id="129" name="文本框 128">
            <a:extLst>
              <a:ext uri="{FF2B5EF4-FFF2-40B4-BE49-F238E27FC236}">
                <a16:creationId xmlns:a16="http://schemas.microsoft.com/office/drawing/2014/main" id="{22A83F18-1D97-488A-B2F8-E420697A8257}"/>
              </a:ext>
            </a:extLst>
          </p:cNvPr>
          <p:cNvSpPr txBox="1"/>
          <p:nvPr/>
        </p:nvSpPr>
        <p:spPr>
          <a:xfrm>
            <a:off x="1944354" y="4015869"/>
            <a:ext cx="3478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/>
              <a:t>P</a:t>
            </a:r>
            <a:endParaRPr lang="zh-CN" altLang="en-US" sz="1600" b="1" dirty="0"/>
          </a:p>
        </p:txBody>
      </p:sp>
      <p:sp>
        <p:nvSpPr>
          <p:cNvPr id="131" name="文本框 130">
            <a:extLst>
              <a:ext uri="{FF2B5EF4-FFF2-40B4-BE49-F238E27FC236}">
                <a16:creationId xmlns:a16="http://schemas.microsoft.com/office/drawing/2014/main" id="{6A6EE341-142A-4021-9937-9B3FA96292BE}"/>
              </a:ext>
            </a:extLst>
          </p:cNvPr>
          <p:cNvSpPr txBox="1"/>
          <p:nvPr/>
        </p:nvSpPr>
        <p:spPr>
          <a:xfrm>
            <a:off x="14837902" y="2949874"/>
            <a:ext cx="3478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/>
              <a:t>P</a:t>
            </a:r>
            <a:endParaRPr lang="zh-CN" altLang="en-US" sz="1600" b="1" dirty="0"/>
          </a:p>
        </p:txBody>
      </p:sp>
      <p:sp>
        <p:nvSpPr>
          <p:cNvPr id="132" name="文本框 131">
            <a:extLst>
              <a:ext uri="{FF2B5EF4-FFF2-40B4-BE49-F238E27FC236}">
                <a16:creationId xmlns:a16="http://schemas.microsoft.com/office/drawing/2014/main" id="{72B47A37-CEE2-40A1-A17A-7EDF0C3D3CEE}"/>
              </a:ext>
            </a:extLst>
          </p:cNvPr>
          <p:cNvSpPr txBox="1"/>
          <p:nvPr/>
        </p:nvSpPr>
        <p:spPr>
          <a:xfrm>
            <a:off x="14837902" y="4009249"/>
            <a:ext cx="3478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/>
              <a:t>A</a:t>
            </a:r>
            <a:endParaRPr lang="zh-CN" altLang="en-US" sz="1600" b="1" dirty="0"/>
          </a:p>
        </p:txBody>
      </p:sp>
      <p:sp>
        <p:nvSpPr>
          <p:cNvPr id="186" name="文本框 185">
            <a:extLst>
              <a:ext uri="{FF2B5EF4-FFF2-40B4-BE49-F238E27FC236}">
                <a16:creationId xmlns:a16="http://schemas.microsoft.com/office/drawing/2014/main" id="{A70FAF22-B307-E850-0DBE-AF3E7B92006E}"/>
              </a:ext>
            </a:extLst>
          </p:cNvPr>
          <p:cNvSpPr txBox="1"/>
          <p:nvPr/>
        </p:nvSpPr>
        <p:spPr>
          <a:xfrm>
            <a:off x="88460" y="6201654"/>
            <a:ext cx="1865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(c)</a:t>
            </a:r>
          </a:p>
          <a:p>
            <a:r>
              <a:rPr lang="en-US" altLang="zh-CN" sz="2400" b="1" dirty="0"/>
              <a:t>AD vs NC</a:t>
            </a:r>
            <a:endParaRPr lang="zh-CN" altLang="en-US" sz="2400" b="1" dirty="0"/>
          </a:p>
        </p:txBody>
      </p:sp>
      <p:sp>
        <p:nvSpPr>
          <p:cNvPr id="188" name="文本框 187">
            <a:extLst>
              <a:ext uri="{FF2B5EF4-FFF2-40B4-BE49-F238E27FC236}">
                <a16:creationId xmlns:a16="http://schemas.microsoft.com/office/drawing/2014/main" id="{62133E6C-9B06-08CF-AA5D-AFC12B582875}"/>
              </a:ext>
            </a:extLst>
          </p:cNvPr>
          <p:cNvSpPr txBox="1"/>
          <p:nvPr/>
        </p:nvSpPr>
        <p:spPr>
          <a:xfrm>
            <a:off x="1956552" y="5400307"/>
            <a:ext cx="3478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/>
              <a:t>A</a:t>
            </a:r>
            <a:endParaRPr lang="zh-CN" altLang="en-US" sz="1600" b="1" dirty="0"/>
          </a:p>
        </p:txBody>
      </p:sp>
      <p:sp>
        <p:nvSpPr>
          <p:cNvPr id="189" name="文本框 188">
            <a:extLst>
              <a:ext uri="{FF2B5EF4-FFF2-40B4-BE49-F238E27FC236}">
                <a16:creationId xmlns:a16="http://schemas.microsoft.com/office/drawing/2014/main" id="{A2A7ECD2-F672-5620-35C5-8B761E6E936B}"/>
              </a:ext>
            </a:extLst>
          </p:cNvPr>
          <p:cNvSpPr txBox="1"/>
          <p:nvPr/>
        </p:nvSpPr>
        <p:spPr>
          <a:xfrm>
            <a:off x="1956552" y="6475560"/>
            <a:ext cx="3478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/>
              <a:t>P</a:t>
            </a:r>
            <a:endParaRPr lang="zh-CN" altLang="en-US" sz="1600" b="1" dirty="0"/>
          </a:p>
        </p:txBody>
      </p:sp>
      <p:sp>
        <p:nvSpPr>
          <p:cNvPr id="191" name="文本框 190">
            <a:extLst>
              <a:ext uri="{FF2B5EF4-FFF2-40B4-BE49-F238E27FC236}">
                <a16:creationId xmlns:a16="http://schemas.microsoft.com/office/drawing/2014/main" id="{DAC60042-B991-826A-CAD3-D86C516C6C08}"/>
              </a:ext>
            </a:extLst>
          </p:cNvPr>
          <p:cNvSpPr txBox="1"/>
          <p:nvPr/>
        </p:nvSpPr>
        <p:spPr>
          <a:xfrm>
            <a:off x="14850100" y="5409565"/>
            <a:ext cx="3478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/>
              <a:t>P</a:t>
            </a:r>
            <a:endParaRPr lang="zh-CN" altLang="en-US" sz="1600" b="1" dirty="0"/>
          </a:p>
        </p:txBody>
      </p:sp>
      <p:sp>
        <p:nvSpPr>
          <p:cNvPr id="192" name="文本框 191">
            <a:extLst>
              <a:ext uri="{FF2B5EF4-FFF2-40B4-BE49-F238E27FC236}">
                <a16:creationId xmlns:a16="http://schemas.microsoft.com/office/drawing/2014/main" id="{21C49B52-64B0-D192-1E35-05377615F4FA}"/>
              </a:ext>
            </a:extLst>
          </p:cNvPr>
          <p:cNvSpPr txBox="1"/>
          <p:nvPr/>
        </p:nvSpPr>
        <p:spPr>
          <a:xfrm>
            <a:off x="14850100" y="6468940"/>
            <a:ext cx="3478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/>
              <a:t>A</a:t>
            </a:r>
            <a:endParaRPr lang="zh-CN" altLang="en-US" sz="1600" b="1" dirty="0"/>
          </a:p>
        </p:txBody>
      </p:sp>
      <p:sp>
        <p:nvSpPr>
          <p:cNvPr id="162" name="文本框 161">
            <a:extLst>
              <a:ext uri="{FF2B5EF4-FFF2-40B4-BE49-F238E27FC236}">
                <a16:creationId xmlns:a16="http://schemas.microsoft.com/office/drawing/2014/main" id="{7A5333EC-7914-1FBA-9DC0-FB13C0A9C515}"/>
              </a:ext>
            </a:extLst>
          </p:cNvPr>
          <p:cNvSpPr txBox="1"/>
          <p:nvPr/>
        </p:nvSpPr>
        <p:spPr>
          <a:xfrm>
            <a:off x="15751303" y="4782011"/>
            <a:ext cx="317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0</a:t>
            </a:r>
            <a:endParaRPr lang="zh-CN" altLang="en-US" sz="2000" dirty="0"/>
          </a:p>
        </p:txBody>
      </p:sp>
      <p:sp>
        <p:nvSpPr>
          <p:cNvPr id="163" name="文本框 162">
            <a:extLst>
              <a:ext uri="{FF2B5EF4-FFF2-40B4-BE49-F238E27FC236}">
                <a16:creationId xmlns:a16="http://schemas.microsoft.com/office/drawing/2014/main" id="{3F2C04B6-0B8E-2560-8980-522910B2A838}"/>
              </a:ext>
            </a:extLst>
          </p:cNvPr>
          <p:cNvSpPr txBox="1"/>
          <p:nvPr/>
        </p:nvSpPr>
        <p:spPr>
          <a:xfrm>
            <a:off x="15751295" y="3432547"/>
            <a:ext cx="638482" cy="400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0.5</a:t>
            </a:r>
            <a:endParaRPr lang="zh-CN" altLang="en-US" sz="2000" dirty="0"/>
          </a:p>
        </p:txBody>
      </p:sp>
      <p:sp>
        <p:nvSpPr>
          <p:cNvPr id="164" name="文本框 163">
            <a:extLst>
              <a:ext uri="{FF2B5EF4-FFF2-40B4-BE49-F238E27FC236}">
                <a16:creationId xmlns:a16="http://schemas.microsoft.com/office/drawing/2014/main" id="{BD90FBC5-1EFE-85F5-8746-CA90CAF4C953}"/>
              </a:ext>
            </a:extLst>
          </p:cNvPr>
          <p:cNvSpPr txBox="1"/>
          <p:nvPr/>
        </p:nvSpPr>
        <p:spPr>
          <a:xfrm>
            <a:off x="15751303" y="2083081"/>
            <a:ext cx="317828" cy="400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1</a:t>
            </a:r>
            <a:endParaRPr lang="zh-CN" altLang="en-US" sz="2000" dirty="0"/>
          </a:p>
        </p:txBody>
      </p:sp>
      <p:pic>
        <p:nvPicPr>
          <p:cNvPr id="165" name="图片 164">
            <a:extLst>
              <a:ext uri="{FF2B5EF4-FFF2-40B4-BE49-F238E27FC236}">
                <a16:creationId xmlns:a16="http://schemas.microsoft.com/office/drawing/2014/main" id="{C7AD080F-FC8A-5E06-B20B-7EF828FF5E96}"/>
              </a:ext>
            </a:extLst>
          </p:cNvPr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15687790" y="2198473"/>
            <a:ext cx="109401" cy="2782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9682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4076</TotalTime>
  <Words>34</Words>
  <Application>Microsoft Office PowerPoint</Application>
  <PresentationFormat>自定义</PresentationFormat>
  <Paragraphs>24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主题​​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XIONG DI</dc:creator>
  <cp:lastModifiedBy>竣飞 黄</cp:lastModifiedBy>
  <cp:revision>119</cp:revision>
  <dcterms:created xsi:type="dcterms:W3CDTF">2022-04-05T09:10:02Z</dcterms:created>
  <dcterms:modified xsi:type="dcterms:W3CDTF">2025-07-12T08:48:39Z</dcterms:modified>
</cp:coreProperties>
</file>